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60" r:id="rId4"/>
    <p:sldId id="263" r:id="rId5"/>
    <p:sldId id="262" r:id="rId6"/>
  </p:sldIdLst>
  <p:sldSz cx="9144000" cy="6858000" type="screen4x3"/>
  <p:notesSz cx="6888163" cy="9623425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898" y="-84"/>
      </p:cViewPr>
      <p:guideLst>
        <p:guide orient="horz" pos="3031"/>
        <p:guide pos="2169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902075" y="0"/>
            <a:ext cx="2984500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C660E1-083E-4AFF-8634-B5BF22BCDFAC}" type="datetimeFigureOut">
              <a:rPr lang="pt-BR" smtClean="0"/>
              <a:pPr/>
              <a:t>27/08/2019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140825"/>
            <a:ext cx="2984500" cy="4810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902075" y="9140825"/>
            <a:ext cx="2984500" cy="4810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7267D0-07BE-4E85-90D2-3268B1074F1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5B615E-2117-4951-82AE-87AE6BF0B555}" type="datetimeFigureOut">
              <a:rPr lang="pt-BR" smtClean="0"/>
              <a:pPr/>
              <a:t>27/08/2019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039813" y="722313"/>
            <a:ext cx="4808537" cy="3608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8975" y="4570413"/>
            <a:ext cx="5510213" cy="4330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140825"/>
            <a:ext cx="2984500" cy="4810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902075" y="9140825"/>
            <a:ext cx="2984500" cy="4810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91E653-951D-415B-A177-1A80076BAB4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91E653-951D-415B-A177-1A80076BAB4F}" type="slidenum">
              <a:rPr lang="pt-BR" smtClean="0"/>
              <a:pPr/>
              <a:t>2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de cantos arredondados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tângulo de cantos arredondados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ítulo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0" name="Subtítulo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19" name="Espaço Reservado para Data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CEC31F-16CB-4253-BB90-EDD528C6C13A}" type="datetimeFigureOut">
              <a:rPr lang="pt-BR" smtClean="0"/>
              <a:pPr/>
              <a:t>27/08/2019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11" name="Espaço Reservado para Número de Slid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7AC7BB-607B-428C-BB02-17FDEC7FE76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CEC31F-16CB-4253-BB90-EDD528C6C13A}" type="datetimeFigureOut">
              <a:rPr lang="pt-BR" smtClean="0"/>
              <a:pPr/>
              <a:t>27/08/2019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7AC7BB-607B-428C-BB02-17FDEC7FE76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CEC31F-16CB-4253-BB90-EDD528C6C13A}" type="datetimeFigureOut">
              <a:rPr lang="pt-BR" smtClean="0"/>
              <a:pPr/>
              <a:t>27/08/2019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7AC7BB-607B-428C-BB02-17FDEC7FE76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CEC31F-16CB-4253-BB90-EDD528C6C13A}" type="datetimeFigureOut">
              <a:rPr lang="pt-BR" smtClean="0"/>
              <a:pPr/>
              <a:t>27/08/2019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7AC7BB-607B-428C-BB02-17FDEC7FE76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ângulo de cantos arredondados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tângulo de cantos arredondados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CEC31F-16CB-4253-BB90-EDD528C6C13A}" type="datetimeFigureOut">
              <a:rPr lang="pt-BR" smtClean="0"/>
              <a:pPr/>
              <a:t>27/08/2019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7AC7BB-607B-428C-BB02-17FDEC7FE76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CEC31F-16CB-4253-BB90-EDD528C6C13A}" type="datetimeFigureOut">
              <a:rPr lang="pt-BR" smtClean="0"/>
              <a:pPr/>
              <a:t>27/08/2019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7AC7BB-607B-428C-BB02-17FDEC7FE76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CEC31F-16CB-4253-BB90-EDD528C6C13A}" type="datetimeFigureOut">
              <a:rPr lang="pt-BR" smtClean="0"/>
              <a:pPr/>
              <a:t>27/08/2019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7AC7BB-607B-428C-BB02-17FDEC7FE76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CEC31F-16CB-4253-BB90-EDD528C6C13A}" type="datetimeFigureOut">
              <a:rPr lang="pt-BR" smtClean="0"/>
              <a:pPr/>
              <a:t>27/08/2019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7AC7BB-607B-428C-BB02-17FDEC7FE76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de cantos arredondados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CEC31F-16CB-4253-BB90-EDD528C6C13A}" type="datetimeFigureOut">
              <a:rPr lang="pt-BR" smtClean="0"/>
              <a:pPr/>
              <a:t>27/08/2019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7AC7BB-607B-428C-BB02-17FDEC7FE76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CEC31F-16CB-4253-BB90-EDD528C6C13A}" type="datetimeFigureOut">
              <a:rPr lang="pt-BR" smtClean="0"/>
              <a:pPr/>
              <a:t>27/08/2019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7AC7BB-607B-428C-BB02-17FDEC7FE76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de cantos arredondados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Arredondar Retângulo em um Canto Único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CEC31F-16CB-4253-BB90-EDD528C6C13A}" type="datetimeFigureOut">
              <a:rPr lang="pt-BR" smtClean="0"/>
              <a:pPr/>
              <a:t>27/08/2019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7AC7BB-607B-428C-BB02-17FDEC7FE769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de cantos arredondados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ângulo de cantos arredondados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Espaço Reservado para Título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25" name="Espaço Reservado para Data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6ECEC31F-16CB-4253-BB90-EDD528C6C13A}" type="datetimeFigureOut">
              <a:rPr lang="pt-BR" smtClean="0"/>
              <a:pPr/>
              <a:t>27/08/2019</a:t>
            </a:fld>
            <a:endParaRPr lang="pt-BR"/>
          </a:p>
        </p:txBody>
      </p:sp>
      <p:sp>
        <p:nvSpPr>
          <p:cNvPr id="18" name="Espaço Reservado para Rodapé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407AC7BB-607B-428C-BB02-17FDEC7FE76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../ProjetoDiego/PROJETO%20DE%20LEI%20PL%20N&#194;&#186;%20XXX.docx" TargetMode="External"/><Relationship Id="rId2" Type="http://schemas.openxmlformats.org/officeDocument/2006/relationships/hyperlink" Target="../RELATORIOMESAL/relatorio%20Conselho%20Julho%202019.xls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42910" y="714356"/>
            <a:ext cx="3600448" cy="1385920"/>
          </a:xfrm>
        </p:spPr>
        <p:txBody>
          <a:bodyPr>
            <a:normAutofit fontScale="90000"/>
          </a:bodyPr>
          <a:lstStyle/>
          <a:p>
            <a:r>
              <a:rPr lang="pt-BR" sz="5400" b="1" dirty="0" smtClean="0"/>
              <a:t>REUNIÃO</a:t>
            </a:r>
            <a:endParaRPr lang="pt-BR" sz="54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42910" y="2071678"/>
            <a:ext cx="3643338" cy="638164"/>
          </a:xfrm>
        </p:spPr>
        <p:txBody>
          <a:bodyPr>
            <a:normAutofit lnSpcReduction="10000"/>
          </a:bodyPr>
          <a:lstStyle/>
          <a:p>
            <a:pPr algn="ctr"/>
            <a:r>
              <a:rPr lang="pt-BR" dirty="0" smtClean="0"/>
              <a:t>CONSELHO MUNICIPAL DE SAÚDE</a:t>
            </a:r>
            <a:endParaRPr lang="pt-BR" dirty="0"/>
          </a:p>
        </p:txBody>
      </p:sp>
      <p:pic>
        <p:nvPicPr>
          <p:cNvPr id="4" name="Imagem 3" descr="Logo APROVADA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643438" y="571480"/>
            <a:ext cx="3857652" cy="2786082"/>
          </a:xfrm>
          <a:prstGeom prst="rect">
            <a:avLst/>
          </a:prstGeom>
        </p:spPr>
      </p:pic>
      <p:pic>
        <p:nvPicPr>
          <p:cNvPr id="7" name="Imagem 6" descr="LOGOSAUDESECRETARIA DE SAUDE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472" y="3643314"/>
            <a:ext cx="4000528" cy="1439460"/>
          </a:xfrm>
          <a:prstGeom prst="rect">
            <a:avLst/>
          </a:prstGeom>
        </p:spPr>
      </p:pic>
      <p:pic>
        <p:nvPicPr>
          <p:cNvPr id="8" name="Imagem 7" descr="forquilhinhabrasao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8" y="3786190"/>
            <a:ext cx="1714512" cy="193075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183880" cy="1643074"/>
          </a:xfrm>
        </p:spPr>
        <p:txBody>
          <a:bodyPr>
            <a:normAutofit/>
          </a:bodyPr>
          <a:lstStyle/>
          <a:p>
            <a:pPr algn="ctr"/>
            <a:r>
              <a:rPr lang="pt-BR" dirty="0" smtClean="0">
                <a:latin typeface="Arial" pitchFamily="34" charset="0"/>
                <a:cs typeface="Arial" pitchFamily="34" charset="0"/>
              </a:rPr>
              <a:t>PAUTA REUNIÃO </a:t>
            </a:r>
            <a:br>
              <a:rPr lang="pt-BR" dirty="0" smtClean="0">
                <a:latin typeface="Arial" pitchFamily="34" charset="0"/>
                <a:cs typeface="Arial" pitchFamily="34" charset="0"/>
              </a:rPr>
            </a:br>
            <a:r>
              <a:rPr lang="pt-BR" dirty="0" smtClean="0">
                <a:latin typeface="Arial" pitchFamily="34" charset="0"/>
                <a:cs typeface="Arial" pitchFamily="34" charset="0"/>
              </a:rPr>
              <a:t>CMS – 29/AGOSTO-19:30 HORAS</a:t>
            </a:r>
            <a:br>
              <a:rPr lang="pt-BR" dirty="0" smtClean="0">
                <a:latin typeface="Arial" pitchFamily="34" charset="0"/>
                <a:cs typeface="Arial" pitchFamily="34" charset="0"/>
              </a:rPr>
            </a:br>
            <a:r>
              <a:rPr lang="pt-BR" sz="1600" dirty="0" smtClean="0">
                <a:latin typeface="Arial" pitchFamily="34" charset="0"/>
                <a:cs typeface="Arial" pitchFamily="34" charset="0"/>
              </a:rPr>
              <a:t>LOCAL:Secretaria de Saúde -2ª Andar – SALA DE REUNIAO</a:t>
            </a:r>
            <a:endParaRPr lang="pt-BR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28596" y="2357430"/>
            <a:ext cx="8183880" cy="383076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charset="0"/>
              <a:buChar char="•"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Projeto Transporte TFD</a:t>
            </a:r>
          </a:p>
          <a:p>
            <a:pPr>
              <a:buFont typeface="Arial" charset="0"/>
              <a:buChar char="•"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Prestação de Contas Mensal Aprovação.</a:t>
            </a:r>
          </a:p>
          <a:p>
            <a:pPr>
              <a:buFont typeface="Arial" charset="0"/>
              <a:buChar char="•"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Reivindicações </a:t>
            </a:r>
          </a:p>
          <a:p>
            <a:pPr>
              <a:buFont typeface="Arial" charset="0"/>
              <a:buChar char="•"/>
            </a:pP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pt-BR" b="1" dirty="0" smtClean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Arial" charset="0"/>
              <a:buChar char="•"/>
            </a:pP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charset="0"/>
              <a:buChar char="•"/>
            </a:pP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     </a:t>
            </a:r>
          </a:p>
          <a:p>
            <a:pPr>
              <a:buNone/>
            </a:pP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charset="0"/>
              <a:buChar char="•"/>
            </a:pPr>
            <a:endParaRPr lang="pt-BR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8183880" cy="1051560"/>
          </a:xfrm>
        </p:spPr>
        <p:txBody>
          <a:bodyPr/>
          <a:lstStyle/>
          <a:p>
            <a:pPr algn="ctr"/>
            <a:r>
              <a:rPr lang="pt-BR" dirty="0" smtClean="0"/>
              <a:t>RELATORIO MESAL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0034" y="1857364"/>
            <a:ext cx="8183880" cy="4187952"/>
          </a:xfrm>
        </p:spPr>
        <p:txBody>
          <a:bodyPr/>
          <a:lstStyle/>
          <a:p>
            <a:r>
              <a:rPr lang="pt-BR" dirty="0" smtClean="0"/>
              <a:t>Relatório Mensal Entra e Saída, Secretaria de Saúde.</a:t>
            </a:r>
          </a:p>
          <a:p>
            <a:r>
              <a:rPr lang="pt-BR" dirty="0" smtClean="0">
                <a:hlinkClick r:id="rId2" action="ppaction://hlinkfile"/>
              </a:rPr>
              <a:t>..\RELATORIOMESAL\</a:t>
            </a:r>
            <a:r>
              <a:rPr lang="pt-BR" dirty="0" err="1" smtClean="0">
                <a:hlinkClick r:id="rId2" action="ppaction://hlinkfile"/>
              </a:rPr>
              <a:t>relatorio</a:t>
            </a:r>
            <a:r>
              <a:rPr lang="pt-BR" dirty="0" smtClean="0">
                <a:hlinkClick r:id="rId2" action="ppaction://hlinkfile"/>
              </a:rPr>
              <a:t> Conselho Julho 2019.</a:t>
            </a:r>
            <a:r>
              <a:rPr lang="pt-BR" dirty="0" err="1" smtClean="0">
                <a:hlinkClick r:id="rId2" action="ppaction://hlinkfile"/>
              </a:rPr>
              <a:t>xlsx</a:t>
            </a:r>
            <a:endParaRPr lang="pt-BR" dirty="0" smtClean="0"/>
          </a:p>
          <a:p>
            <a:r>
              <a:rPr lang="pt-BR" dirty="0" smtClean="0"/>
              <a:t>Projeto Transporte </a:t>
            </a:r>
            <a:r>
              <a:rPr lang="pt-BR" dirty="0" smtClean="0"/>
              <a:t>TFD</a:t>
            </a:r>
          </a:p>
          <a:p>
            <a:r>
              <a:rPr lang="pt-BR" dirty="0" smtClean="0">
                <a:hlinkClick r:id="rId3" action="ppaction://hlinkfile"/>
              </a:rPr>
              <a:t>..\</a:t>
            </a:r>
            <a:r>
              <a:rPr lang="pt-BR" dirty="0" err="1" smtClean="0">
                <a:hlinkClick r:id="rId3" action="ppaction://hlinkfile"/>
              </a:rPr>
              <a:t>ProjetoDiego</a:t>
            </a:r>
            <a:r>
              <a:rPr lang="pt-BR" dirty="0" smtClean="0">
                <a:hlinkClick r:id="rId3" action="ppaction://hlinkfile"/>
              </a:rPr>
              <a:t>\PROJETO DE LEI PL </a:t>
            </a:r>
            <a:r>
              <a:rPr lang="pt-BR" dirty="0" err="1" smtClean="0">
                <a:hlinkClick r:id="rId3" action="ppaction://hlinkfile"/>
              </a:rPr>
              <a:t>NÂº</a:t>
            </a:r>
            <a:r>
              <a:rPr lang="pt-BR" dirty="0" smtClean="0">
                <a:hlinkClick r:id="rId3" action="ppaction://hlinkfile"/>
              </a:rPr>
              <a:t> XXX.</a:t>
            </a:r>
            <a:r>
              <a:rPr lang="pt-BR" dirty="0" err="1" smtClean="0">
                <a:hlinkClick r:id="rId3" action="ppaction://hlinkfile"/>
              </a:rPr>
              <a:t>docx</a:t>
            </a:r>
            <a:endParaRPr lang="pt-BR" dirty="0" smtClean="0"/>
          </a:p>
          <a:p>
            <a:endParaRPr lang="pt-BR" sz="1600" dirty="0" smtClean="0"/>
          </a:p>
          <a:p>
            <a:pPr>
              <a:buNone/>
            </a:pPr>
            <a:endParaRPr lang="pt-BR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183880" cy="1051560"/>
          </a:xfrm>
        </p:spPr>
        <p:txBody>
          <a:bodyPr/>
          <a:lstStyle/>
          <a:p>
            <a:pPr algn="ctr"/>
            <a:r>
              <a:rPr lang="pt-BR" dirty="0" smtClean="0"/>
              <a:t>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42910" y="2143116"/>
            <a:ext cx="8183880" cy="4187952"/>
          </a:xfrm>
        </p:spPr>
        <p:txBody>
          <a:bodyPr/>
          <a:lstStyle/>
          <a:p>
            <a:r>
              <a:rPr lang="pt-BR" dirty="0" smtClean="0"/>
              <a:t>Reivindicação</a:t>
            </a:r>
          </a:p>
          <a:p>
            <a:r>
              <a:rPr lang="pt-BR" dirty="0" smtClean="0"/>
              <a:t>Reclamação 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0034" y="3000372"/>
            <a:ext cx="8183880" cy="1051560"/>
          </a:xfrm>
        </p:spPr>
        <p:txBody>
          <a:bodyPr>
            <a:noAutofit/>
          </a:bodyPr>
          <a:lstStyle/>
          <a:p>
            <a:pPr algn="ctr"/>
            <a:r>
              <a:rPr lang="pt-BR" sz="6600" dirty="0" smtClean="0"/>
              <a:t>FIM</a:t>
            </a:r>
            <a:endParaRPr lang="pt-BR" sz="6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28596" y="2670048"/>
            <a:ext cx="8183880" cy="4187952"/>
          </a:xfrm>
        </p:spPr>
        <p:txBody>
          <a:bodyPr/>
          <a:lstStyle/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o">
  <a:themeElements>
    <a:clrScheme name="Aspect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147</TotalTime>
  <Words>50</Words>
  <Application>Microsoft Office PowerPoint</Application>
  <PresentationFormat>Apresentação na tela (4:3)</PresentationFormat>
  <Paragraphs>26</Paragraphs>
  <Slides>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6" baseType="lpstr">
      <vt:lpstr>Aspecto</vt:lpstr>
      <vt:lpstr>REUNIÃO</vt:lpstr>
      <vt:lpstr>PAUTA REUNIÃO  CMS – 29/AGOSTO-19:30 HORAS LOCAL:Secretaria de Saúde -2ª Andar – SALA DE REUNIAO</vt:lpstr>
      <vt:lpstr>RELATORIO MESAL</vt:lpstr>
      <vt:lpstr>AÇÃO</vt:lpstr>
      <vt:lpstr>FIM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REUNIÃO</dc:title>
  <dc:creator>tiago</dc:creator>
  <cp:lastModifiedBy>Tiago Minatto</cp:lastModifiedBy>
  <cp:revision>27</cp:revision>
  <dcterms:created xsi:type="dcterms:W3CDTF">2019-05-06T11:26:58Z</dcterms:created>
  <dcterms:modified xsi:type="dcterms:W3CDTF">2019-08-27T23:25:03Z</dcterms:modified>
</cp:coreProperties>
</file>